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14" autoAdjust="0"/>
  </p:normalViewPr>
  <p:slideViewPr>
    <p:cSldViewPr>
      <p:cViewPr varScale="1">
        <p:scale>
          <a:sx n="82" d="100"/>
          <a:sy n="82" d="100"/>
        </p:scale>
        <p:origin x="159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A2E55-3A1D-4128-AE5C-DFF2AEE63713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66F3F-39FD-453C-AC6C-46ACBD56C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52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уважаеми гости (ако има такива/или поименно – ако е едим конкретен гост)</a:t>
            </a:r>
          </a:p>
          <a:p>
            <a:endParaRPr lang="ru-RU" dirty="0" smtClean="0"/>
          </a:p>
          <a:p>
            <a:r>
              <a:rPr lang="ru-RU" dirty="0" smtClean="0"/>
              <a:t>Аз съм Ванеса Цукова.</a:t>
            </a:r>
          </a:p>
          <a:p>
            <a:r>
              <a:rPr lang="ru-RU" dirty="0" smtClean="0"/>
              <a:t>Темата на моят дипломен проект е „ 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81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2"/>
            </a:pPr>
            <a:r>
              <a:rPr lang="ru-RU" dirty="0" smtClean="0"/>
              <a:t>Увод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Темата е важна, тъй като динамичното съдържание позволява на уеб приложенията да предоставят персонализирани и адаптивни интерфейси, които отговарят на нуждите на потребителите в реално време.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48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3.Описание: Представяне</a:t>
            </a:r>
          </a:p>
          <a:p>
            <a:endParaRPr lang="ru-RU" dirty="0" smtClean="0"/>
          </a:p>
          <a:p>
            <a:r>
              <a:rPr lang="ru-RU" dirty="0" smtClean="0"/>
              <a:t>Целта на настоящия дипломен проект е да разработи система за генериране на динамично съдържание в уеб приложения, използвайки Django - популярен уеб фреймуърк на Python.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278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4.Обща теория: Разделяне на функции.</a:t>
            </a:r>
          </a:p>
          <a:p>
            <a:endParaRPr lang="ru-RU" dirty="0" smtClean="0"/>
          </a:p>
          <a:p>
            <a:r>
              <a:rPr lang="ru-RU" dirty="0" smtClean="0"/>
              <a:t>В дипломния проект е направен обзор на основните компоненти на Django. Разгледани са възможностите му за работа с динамично съдържание, включително шаблонизатор, наследяване на шаблони и използване на контекст.  Контекстът обикновено е Python речник, съдържащ ключовите стойностите, които ще бъдат използвани в шаблона.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118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5.Описание: Структурата.</a:t>
            </a:r>
          </a:p>
          <a:p>
            <a:endParaRPr lang="ru-RU" dirty="0" smtClean="0"/>
          </a:p>
          <a:p>
            <a:r>
              <a:rPr lang="ru-RU" dirty="0" smtClean="0"/>
              <a:t>Съчетаването на теоретичната и практическата част на проекта ще осигури не само задълбочено познание за Django, но и практически опит в разработката на уеб приложения, какъвто е стремежът на специалността „Приложно програмиране“. Успешното изпълнение на тези задачи допринсят до реализирането на ефективно и интуитивно ресторантско меню.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732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6"/>
            </a:pPr>
            <a:r>
              <a:rPr lang="ru-RU" dirty="0" smtClean="0"/>
              <a:t>Наследяване и разширяване на шаблони.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Django предлага мощна функционалност за наследяване и разширяване на шаблони. Това помага за организиране на кода и намаляване на повторенията, което помага  представянето на информацията.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76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ru-RU" baseline="0" dirty="0" smtClean="0"/>
              <a:t>  </a:t>
            </a:r>
            <a:r>
              <a:rPr lang="ru-RU" dirty="0" smtClean="0"/>
              <a:t>Основи на Django шаблонизацията.</a:t>
            </a:r>
          </a:p>
          <a:p>
            <a:endParaRPr lang="ru-RU" dirty="0" smtClean="0"/>
          </a:p>
          <a:p>
            <a:r>
              <a:rPr lang="ru-RU" dirty="0" smtClean="0"/>
              <a:t>Шаблонизацията в Django е процесът на разделяне на представянето на информацията (HTML структура) от самите данни. Шаблоните в Django позволяват на разработчиците да генерират HTML по структуриран и повторяем начин, следвайки принципите на разделение на отговорностите.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0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8. Обобщение на проекта.</a:t>
            </a:r>
          </a:p>
          <a:p>
            <a:endParaRPr lang="ru-RU" dirty="0" smtClean="0"/>
          </a:p>
          <a:p>
            <a:r>
              <a:rPr lang="ru-RU" dirty="0" smtClean="0"/>
              <a:t>Чрез разработването на система за онлайн меню, проектът успя да покаже как мощните инструменти на Django могат да бъдат използвани за създаване на адаптивни и интерактивни уеб приложения, които отговарят на изискванията на съвременния потребител.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90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9"/>
            </a:pPr>
            <a:r>
              <a:rPr lang="ru-RU" dirty="0" smtClean="0"/>
              <a:t>Заключение.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Това на кратко, е моят дипломен проект. Работата по  него ми даде възможност да се запозная в дълбочина с Django. Считам че поставените задачи са решени и заданието е изпълнено. Мисля, че се получи едно добро ресторантюрско приложение.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351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bg-BG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31800C9-EC66-47F4-AD56-51F944F05AC2}" type="datetimeFigureOut">
              <a:rPr lang="bg-BG" smtClean="0"/>
              <a:t>16.5.2025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1784" y="188640"/>
            <a:ext cx="5452120" cy="3262514"/>
          </a:xfrm>
        </p:spPr>
        <p:txBody>
          <a:bodyPr>
            <a:normAutofit fontScale="90000"/>
          </a:bodyPr>
          <a:lstStyle/>
          <a:p>
            <a:pPr algn="ctr"/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Държавен изпит за придобиване на трета степен на професионална квалификация – част по теприя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проекта по професия код 481030 „Приложен програмист“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специалност код 4810301 „ Приложно програмиране“</a:t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Тема: </a:t>
            </a:r>
            <a:r>
              <a:rPr lang="ru-RU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  <a:endParaRPr lang="bg-BG" sz="13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176" y="5003322"/>
            <a:ext cx="2302024" cy="1371600"/>
          </a:xfrm>
        </p:spPr>
        <p:txBody>
          <a:bodyPr>
            <a:normAutofit/>
          </a:bodyPr>
          <a:lstStyle/>
          <a:p>
            <a:r>
              <a:rPr lang="bg-BG" sz="1200" b="0" dirty="0">
                <a:latin typeface="Bahnschrift SemiBold" panose="020B0502040204020203" pitchFamily="34" charset="0"/>
              </a:rPr>
              <a:t>Дипломант:</a:t>
            </a:r>
          </a:p>
          <a:p>
            <a:r>
              <a:rPr lang="bg-BG" sz="1200" b="0" dirty="0">
                <a:latin typeface="Bahnschrift SemiBold" panose="020B0502040204020203" pitchFamily="34" charset="0"/>
              </a:rPr>
              <a:t> </a:t>
            </a:r>
            <a:r>
              <a:rPr lang="bg-BG" sz="1200" b="0" dirty="0">
                <a:latin typeface="Bahnschrift SemiBold" panose="020B0502040204020203" pitchFamily="34" charset="0"/>
              </a:rPr>
              <a:t>                     Ванеса Цукова</a:t>
            </a:r>
            <a:endParaRPr lang="bg-BG" sz="1200" b="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9" y="188641"/>
            <a:ext cx="1177305" cy="11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2060848"/>
            <a:ext cx="7467600" cy="1143000"/>
          </a:xfrm>
        </p:spPr>
        <p:txBody>
          <a:bodyPr/>
          <a:lstStyle/>
          <a:p>
            <a:pPr algn="ctr"/>
            <a:r>
              <a:rPr lang="bg-BG" sz="2800" b="1" dirty="0"/>
              <a:t>Благодаря за вниманието</a:t>
            </a:r>
            <a:r>
              <a:rPr lang="bg-BG" dirty="0" smtClean="0"/>
              <a:t>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62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0" y="0"/>
            <a:ext cx="12072663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1524001" y="0"/>
            <a:ext cx="9324527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aurant Web Design Examples to Take Inspiration From | Truelogic 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7728" y="0"/>
            <a:ext cx="7395592" cy="571500"/>
          </a:xfrm>
        </p:spPr>
        <p:txBody>
          <a:bodyPr>
            <a:normAutofit/>
          </a:bodyPr>
          <a:lstStyle/>
          <a:p>
            <a:r>
              <a:rPr lang="bg-BG" sz="2400" b="1" dirty="0"/>
              <a:t>Стуктура на приложението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20688"/>
            <a:ext cx="9144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Наследяване и разширяване на шаблони</a:t>
            </a:r>
            <a:endParaRPr lang="bg-BG" sz="2400" b="1" dirty="0"/>
          </a:p>
        </p:txBody>
      </p:sp>
      <p:pic>
        <p:nvPicPr>
          <p:cNvPr id="4098" name="Picture 2" descr="ФОНОВЕ, БЛАНКИ - ХАРТИЯ ЗА ПЕЧАТ НА МЕНЮТА, ПРИМЕРНИ МЕНЮТА ЗА ЗАВЕДЕНИЯ,  ГОТОВИ ШАБЛОНИ ЗА МЕНЮТ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t="-12494" r="2164" b="14788"/>
          <a:stretch/>
        </p:blipFill>
        <p:spPr bwMode="auto">
          <a:xfrm>
            <a:off x="2351585" y="706822"/>
            <a:ext cx="7367699" cy="61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1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600" y="-5715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/>
              <a:t>Основи на </a:t>
            </a:r>
            <a:r>
              <a:rPr lang="en-US" sz="2400" b="1" dirty="0"/>
              <a:t>Django – </a:t>
            </a:r>
            <a:r>
              <a:rPr lang="bg-BG" sz="2400" b="1" dirty="0"/>
              <a:t>шаблонизация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6712"/>
            <a:ext cx="5421664" cy="353766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26" y="3861048"/>
            <a:ext cx="615587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-459432"/>
            <a:ext cx="7467600" cy="1143000"/>
          </a:xfrm>
        </p:spPr>
        <p:txBody>
          <a:bodyPr>
            <a:normAutofit/>
          </a:bodyPr>
          <a:lstStyle/>
          <a:p>
            <a:r>
              <a:rPr lang="bg-BG" sz="2400" dirty="0"/>
              <a:t>Обобщение на проекта</a:t>
            </a:r>
            <a:endParaRPr lang="bg-BG" sz="2400" dirty="0"/>
          </a:p>
        </p:txBody>
      </p:sp>
      <p:pic>
        <p:nvPicPr>
          <p:cNvPr id="5122" name="Picture 2" descr="Django: The Ultimate Python Web Framework for Developers - Code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764704"/>
            <a:ext cx="9144000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2279576" y="-387424"/>
            <a:ext cx="6891536" cy="110225"/>
          </a:xfrm>
        </p:spPr>
        <p:txBody>
          <a:bodyPr>
            <a:normAutofit fontScale="90000"/>
          </a:bodyPr>
          <a:lstStyle/>
          <a:p>
            <a:endParaRPr lang="bg-BG" sz="24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178</TotalTime>
  <Words>445</Words>
  <Application>Microsoft Office PowerPoint</Application>
  <PresentationFormat>Widescreen</PresentationFormat>
  <Paragraphs>45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Bahnschrift SemiBold</vt:lpstr>
      <vt:lpstr>Calibri</vt:lpstr>
      <vt:lpstr>Century Schoolbook</vt:lpstr>
      <vt:lpstr>Times New Roman</vt:lpstr>
      <vt:lpstr>Wingdings</vt:lpstr>
      <vt:lpstr>Wingdings 2</vt:lpstr>
      <vt:lpstr>Oriel</vt:lpstr>
      <vt:lpstr>      Държавен изпит за придобиване на трета степен на професионална квалификация – част по теприя  на проекта по професия код 481030 „Приложен програмист“ специалност код 4810301 „ Приложно програмиране“        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vt:lpstr>
      <vt:lpstr>PowerPoint Presentation</vt:lpstr>
      <vt:lpstr>PowerPoint Presentation</vt:lpstr>
      <vt:lpstr>PowerPoint Presentation</vt:lpstr>
      <vt:lpstr>Стуктура на приложението</vt:lpstr>
      <vt:lpstr>Наследяване и разширяване на шаблони</vt:lpstr>
      <vt:lpstr>Основи на Django – шаблонизация</vt:lpstr>
      <vt:lpstr>Обобщение на проекта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dc:title>
  <dc:creator>Admin</dc:creator>
  <cp:lastModifiedBy>Georgi Borikov</cp:lastModifiedBy>
  <cp:revision>13</cp:revision>
  <dcterms:created xsi:type="dcterms:W3CDTF">2025-05-09T06:55:37Z</dcterms:created>
  <dcterms:modified xsi:type="dcterms:W3CDTF">2025-05-16T06:21:26Z</dcterms:modified>
</cp:coreProperties>
</file>